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8" autoAdjust="0"/>
    <p:restoredTop sz="94660"/>
  </p:normalViewPr>
  <p:slideViewPr>
    <p:cSldViewPr snapToGrid="0">
      <p:cViewPr varScale="1">
        <p:scale>
          <a:sx n="61" d="100"/>
          <a:sy n="61" d="100"/>
        </p:scale>
        <p:origin x="51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36BE21-BD67-4D1F-8D37-DE2398712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8C4DC7F-8A65-43FE-940E-DC9F967AA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785623-1AC4-43BD-AED0-0D5F9D07D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B360E0-EA5E-4DC4-BBCA-36AD80926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B43F67-B0F4-40FD-AE35-ABD553FE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524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EF35C9-33BF-4CE7-B03D-89A2A55D3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DDB0FCA-580C-40DE-B2FD-0832DE2321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37DABE-B904-4338-ACD5-A8E77059B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9E16E5-D51E-4490-B4FD-142F353B8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2EAC4F-EAE0-4F90-8EA5-C156C6559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048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1A38549-B3D3-4307-A72F-A73D2B3A7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55BE8F-D2EF-4B92-A0BB-520A8BEC1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8A58FD-C596-4834-AA2E-DDC4B90CD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10CE7B-2776-4A25-8B2A-A093E457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CFA7F0-4090-4161-A178-86E8F521E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25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3E9732-8C22-421C-8880-C05321864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750A5B-95CB-4081-8FA3-25D94C6AD0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45FBC0-374B-475D-AD67-930AD5004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464441-C003-4D8F-B42A-D5AE10C18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785AAC-717C-458E-B285-44F5545F8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123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56792F-79F1-4E88-843B-29C913AC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8ACB24-B860-407C-8F43-A0CD5A092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6155D1-C2DC-4437-A432-99AF4515D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F0D3BB-8666-4A86-A1E3-B6D5A99D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10377E-2040-4042-9AD6-54066C308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858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0DD1FD-89AD-42C6-8C08-C735723C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882B43-32A9-46B4-9F68-F7519825F7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CA8D858-E8F0-4397-9264-F8615E90A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12648F-B2D1-4B86-8C4B-065161444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204B8B-FC12-477C-903B-C39E66EDA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50D408-F5CF-4AE7-8B27-D2FFCFBE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23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6810A8-F85A-4023-9357-69ABC742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992C46-9A6E-4BE5-8C76-DC2FC62C8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E445CA-5942-4ACB-9961-2AD44CEC2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63D8D08-D471-4679-879B-9E394976D6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B33699-485C-47D3-9E4D-81FFB30B30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6C8CB17-9DFD-43E6-87F5-F1C77289B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32DA846-E855-4F0C-BD74-98B50E9EC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F9B6FCA-9858-4FA0-AE09-B84519A36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419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D48A22-C883-4EF4-8942-10285B9A6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CA1D0CC-4350-4DD4-B956-ADD372D53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A09AAE-FBE1-4B28-96AB-080018ED3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8375D3C-9DE6-4062-B886-9DB1623BC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64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16D8669-6331-4844-84FA-E12F6B8B2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152F82-41B8-48BF-849D-F8034D1EA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AEEEAD-6FBB-4A69-B6F5-863A71878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40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794D3-E94E-485C-97DE-3AACAC426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9D97C8-1419-4B10-AB1C-458D38D28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C60A4B-1659-4163-A766-DBBAF66CE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44BDEF-B0BE-45C6-86F2-F871FE0F0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668B63-5FC1-4AC8-B43E-50AE1C41F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C41B19-7BAC-4516-A11C-05FB9D6AE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069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470256-ABDF-4FE1-8A30-45557716C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DD669CC-4C6D-4B4B-8CFC-18AA5F71A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178E0EE-DB0D-4606-80BD-A0E5423C36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E2B94A-6BC3-4E81-9DAC-00D51E0A1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EB0F96-FE18-49BA-B012-5A472C296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02F3EC-277D-4BB0-A81B-B62353D5F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8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B89A04E-0D71-4561-9593-6F896F8D2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B17F5A-F4FC-4252-AE2E-9CCF679C4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BF133F-F72B-4F84-ADE6-CE41370072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210436-B83E-4B68-BD1A-9AB1E44D042F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E48F1D-9B8F-4F7C-B5ED-C88FC6777C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17181B-8F43-45F2-ADFE-7DB7228CA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75DFD-4FFF-4A4A-86F6-E1933FB80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51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31549B6-CFFB-423F-8ABF-7531BAA2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52" y="182976"/>
            <a:ext cx="2694667" cy="11217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BDF7920-5DA2-4E03-B20D-BF850CAFB09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85" y="1439719"/>
            <a:ext cx="8848756" cy="4882927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14D8B052-4FF0-4538-9B10-EA018FD3606A}"/>
              </a:ext>
            </a:extLst>
          </p:cNvPr>
          <p:cNvGrpSpPr/>
          <p:nvPr/>
        </p:nvGrpSpPr>
        <p:grpSpPr>
          <a:xfrm>
            <a:off x="8350250" y="5112055"/>
            <a:ext cx="1294912" cy="1107996"/>
            <a:chOff x="8210550" y="5143805"/>
            <a:chExt cx="1294912" cy="1107996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3522C67-E470-435E-82CE-96B048B824AA}"/>
                </a:ext>
              </a:extLst>
            </p:cNvPr>
            <p:cNvSpPr txBox="1"/>
            <p:nvPr/>
          </p:nvSpPr>
          <p:spPr>
            <a:xfrm>
              <a:off x="8369300" y="5143805"/>
              <a:ext cx="113616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spc="-100" dirty="0">
                  <a:latin typeface="Bahnschrift SemiBold" panose="020B0502040204020203" pitchFamily="34" charset="0"/>
                  <a:ea typeface="黑体" panose="02010609060101010101" pitchFamily="49" charset="-122"/>
                </a:rPr>
                <a:t>Distance</a:t>
              </a:r>
            </a:p>
            <a:p>
              <a:endParaRPr lang="en-US" sz="1600" spc="-100" dirty="0">
                <a:latin typeface="Bahnschrift SemiBold" panose="020B0502040204020203" pitchFamily="34" charset="0"/>
                <a:ea typeface="黑体" panose="02010609060101010101" pitchFamily="49" charset="-122"/>
              </a:endParaRPr>
            </a:p>
            <a:p>
              <a:r>
                <a:rPr lang="en-US" sz="1600" spc="-100" dirty="0">
                  <a:latin typeface="Bahnschrift SemiBold" panose="020B0502040204020203" pitchFamily="34" charset="0"/>
                  <a:ea typeface="黑体" panose="02010609060101010101" pitchFamily="49" charset="-122"/>
                </a:rPr>
                <a:t>Color</a:t>
              </a:r>
            </a:p>
            <a:p>
              <a:endParaRPr lang="en-US" dirty="0"/>
            </a:p>
          </p:txBody>
        </p:sp>
        <p:sp>
          <p:nvSpPr>
            <p:cNvPr id="2" name="左大括号 1">
              <a:extLst>
                <a:ext uri="{FF2B5EF4-FFF2-40B4-BE49-F238E27FC236}">
                  <a16:creationId xmlns:a16="http://schemas.microsoft.com/office/drawing/2014/main" id="{0EB6879D-BB07-40EC-80C4-237CF79C09AE}"/>
                </a:ext>
              </a:extLst>
            </p:cNvPr>
            <p:cNvSpPr/>
            <p:nvPr/>
          </p:nvSpPr>
          <p:spPr>
            <a:xfrm>
              <a:off x="8210550" y="5338660"/>
              <a:ext cx="158750" cy="490639"/>
            </a:xfrm>
            <a:prstGeom prst="leftBrace">
              <a:avLst>
                <a:gd name="adj1" fmla="val 0"/>
                <a:gd name="adj2" fmla="val 48992"/>
              </a:avLst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8994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31549B6-CFFB-423F-8ABF-7531BAA2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52" y="182976"/>
            <a:ext cx="2694667" cy="11217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BDF7920-5DA2-4E03-B20D-BF850CAFB09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272" y="1823347"/>
            <a:ext cx="5572919" cy="3075252"/>
          </a:xfrm>
          <a:prstGeom prst="rect">
            <a:avLst/>
          </a:prstGeom>
          <a:noFill/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BD699A9-2923-403F-BB66-62DAF229C6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3581" y="3935540"/>
            <a:ext cx="2694667" cy="17903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56B0397-D041-49BA-8EAB-4BA8BE2AD5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843" y="657664"/>
            <a:ext cx="3351405" cy="184913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96729B9-8FF1-421B-A77E-4016DB2ADF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314" y="1881566"/>
            <a:ext cx="4211071" cy="236230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FB1CE06-379D-46FF-9143-D0F359185B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380" y="4038777"/>
            <a:ext cx="3999278" cy="195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470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31549B6-CFFB-423F-8ABF-7531BAA2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52" y="182976"/>
            <a:ext cx="2694667" cy="112176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E98C5F6-2868-4E93-AEB1-8803D6808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077" y="4238110"/>
            <a:ext cx="4211071" cy="2362308"/>
          </a:xfrm>
          <a:prstGeom prst="rect">
            <a:avLst/>
          </a:prstGeom>
        </p:spPr>
      </p:pic>
      <p:sp>
        <p:nvSpPr>
          <p:cNvPr id="2" name="十字形 1">
            <a:extLst>
              <a:ext uri="{FF2B5EF4-FFF2-40B4-BE49-F238E27FC236}">
                <a16:creationId xmlns:a16="http://schemas.microsoft.com/office/drawing/2014/main" id="{F378E96F-C194-40F5-A0F9-9098FB404D0A}"/>
              </a:ext>
            </a:extLst>
          </p:cNvPr>
          <p:cNvSpPr/>
          <p:nvPr/>
        </p:nvSpPr>
        <p:spPr>
          <a:xfrm>
            <a:off x="5970962" y="4775737"/>
            <a:ext cx="1174750" cy="1175183"/>
          </a:xfrm>
          <a:prstGeom prst="plus">
            <a:avLst>
              <a:gd name="adj" fmla="val 38514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D8F9941-34B0-4700-AC68-C27D81827D88}"/>
              </a:ext>
            </a:extLst>
          </p:cNvPr>
          <p:cNvGrpSpPr/>
          <p:nvPr/>
        </p:nvGrpSpPr>
        <p:grpSpPr>
          <a:xfrm>
            <a:off x="7703527" y="1845910"/>
            <a:ext cx="2787650" cy="4784400"/>
            <a:chOff x="8279379" y="1508858"/>
            <a:chExt cx="2787650" cy="4784400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9C0DAA8-7A09-4E0F-B411-9394A543C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9379" y="3103658"/>
              <a:ext cx="2787650" cy="1595342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1ABE3E33-5B82-4AD9-9107-8AE736554FE7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9379" y="1508858"/>
              <a:ext cx="2786400" cy="159480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1425FE68-200F-4254-8CFA-B81B11164D24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9379" y="4698458"/>
              <a:ext cx="2786400" cy="1594800"/>
            </a:xfrm>
            <a:prstGeom prst="rect">
              <a:avLst/>
            </a:prstGeom>
          </p:spPr>
        </p:pic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DDCB63BF-CE9E-4682-9B4D-A72640CA9DC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754" y="1093135"/>
            <a:ext cx="5572929" cy="307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287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31549B6-CFFB-423F-8ABF-7531BAA2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52" y="182976"/>
            <a:ext cx="2694667" cy="11217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BDF7920-5DA2-4E03-B20D-BF850CAFB09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754" y="1093135"/>
            <a:ext cx="5572929" cy="307525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E98C5F6-2868-4E93-AEB1-8803D6808B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27" y="4168393"/>
            <a:ext cx="4211071" cy="2362308"/>
          </a:xfrm>
          <a:prstGeom prst="rect">
            <a:avLst/>
          </a:prstGeom>
        </p:spPr>
      </p:pic>
      <p:sp>
        <p:nvSpPr>
          <p:cNvPr id="2" name="十字形 1">
            <a:extLst>
              <a:ext uri="{FF2B5EF4-FFF2-40B4-BE49-F238E27FC236}">
                <a16:creationId xmlns:a16="http://schemas.microsoft.com/office/drawing/2014/main" id="{F378E96F-C194-40F5-A0F9-9098FB404D0A}"/>
              </a:ext>
            </a:extLst>
          </p:cNvPr>
          <p:cNvSpPr/>
          <p:nvPr/>
        </p:nvSpPr>
        <p:spPr>
          <a:xfrm>
            <a:off x="5508625" y="4820798"/>
            <a:ext cx="1174750" cy="1175183"/>
          </a:xfrm>
          <a:prstGeom prst="plus">
            <a:avLst>
              <a:gd name="adj" fmla="val 38514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2B143A7-AD99-44F9-ADE4-4D7E4BA56045}"/>
              </a:ext>
            </a:extLst>
          </p:cNvPr>
          <p:cNvGrpSpPr/>
          <p:nvPr/>
        </p:nvGrpSpPr>
        <p:grpSpPr>
          <a:xfrm>
            <a:off x="7318602" y="2919966"/>
            <a:ext cx="3999278" cy="3801663"/>
            <a:chOff x="7318602" y="2787881"/>
            <a:chExt cx="3999278" cy="3801663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7D4D6DF-CBF5-43C3-962E-C8988BB53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8602" y="4630866"/>
              <a:ext cx="3999278" cy="1958678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5CBE25E-9345-4AE7-86B9-2D93F8B5DA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8602" y="2787881"/>
              <a:ext cx="3999278" cy="18429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9901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31549B6-CFFB-423F-8ABF-7531BAA2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52" y="182976"/>
            <a:ext cx="2694667" cy="1121761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9252F2DD-AF4A-41C1-9AEE-A5A59B09ED8E}"/>
              </a:ext>
            </a:extLst>
          </p:cNvPr>
          <p:cNvGrpSpPr/>
          <p:nvPr/>
        </p:nvGrpSpPr>
        <p:grpSpPr>
          <a:xfrm>
            <a:off x="753591" y="4312716"/>
            <a:ext cx="9201490" cy="2362308"/>
            <a:chOff x="1202077" y="4238110"/>
            <a:chExt cx="9201490" cy="236230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99492D46-8317-4272-BE51-15DE276E90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8900" y="4599626"/>
              <a:ext cx="2694667" cy="1790328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CE98C5F6-2868-4E93-AEB1-8803D6808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2077" y="4238110"/>
              <a:ext cx="4211071" cy="2362308"/>
            </a:xfrm>
            <a:prstGeom prst="rect">
              <a:avLst/>
            </a:prstGeom>
          </p:spPr>
        </p:pic>
        <p:sp>
          <p:nvSpPr>
            <p:cNvPr id="2" name="十字形 1">
              <a:extLst>
                <a:ext uri="{FF2B5EF4-FFF2-40B4-BE49-F238E27FC236}">
                  <a16:creationId xmlns:a16="http://schemas.microsoft.com/office/drawing/2014/main" id="{F378E96F-C194-40F5-A0F9-9098FB404D0A}"/>
                </a:ext>
              </a:extLst>
            </p:cNvPr>
            <p:cNvSpPr/>
            <p:nvPr/>
          </p:nvSpPr>
          <p:spPr>
            <a:xfrm>
              <a:off x="5910149" y="4801137"/>
              <a:ext cx="1174750" cy="1175183"/>
            </a:xfrm>
            <a:prstGeom prst="plus">
              <a:avLst>
                <a:gd name="adj" fmla="val 38514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FCCE03E-9B49-4A5A-B888-D51B045E14FD}"/>
              </a:ext>
            </a:extLst>
          </p:cNvPr>
          <p:cNvGrpSpPr/>
          <p:nvPr/>
        </p:nvGrpSpPr>
        <p:grpSpPr>
          <a:xfrm>
            <a:off x="8607747" y="2089298"/>
            <a:ext cx="3351405" cy="3480097"/>
            <a:chOff x="8607747" y="2089298"/>
            <a:chExt cx="3351405" cy="3480097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07079631-D0B8-419B-942E-C66B7B31D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7747" y="2089298"/>
              <a:ext cx="3351405" cy="1849132"/>
            </a:xfrm>
            <a:prstGeom prst="rect">
              <a:avLst/>
            </a:prstGeom>
          </p:spPr>
        </p:pic>
        <p:cxnSp>
          <p:nvCxnSpPr>
            <p:cNvPr id="10" name="连接符: 肘形 9">
              <a:extLst>
                <a:ext uri="{FF2B5EF4-FFF2-40B4-BE49-F238E27FC236}">
                  <a16:creationId xmlns:a16="http://schemas.microsoft.com/office/drawing/2014/main" id="{44097B0D-DCBC-4EEF-8F80-084B1763F485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0065303" y="4534347"/>
              <a:ext cx="1346199" cy="723898"/>
            </a:xfrm>
            <a:prstGeom prst="bentConnector3">
              <a:avLst>
                <a:gd name="adj1" fmla="val 6967"/>
              </a:avLst>
            </a:prstGeom>
            <a:ln w="193675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E9278B3C-DCEF-4070-BFD1-604EE003E60F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754" y="1093135"/>
            <a:ext cx="5572929" cy="307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55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</Words>
  <Application>Microsoft Office PowerPoint</Application>
  <PresentationFormat>宽屏</PresentationFormat>
  <Paragraphs>3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Arial</vt:lpstr>
      <vt:lpstr>Bahnschrift SemiBold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 YM</dc:creator>
  <cp:lastModifiedBy>L YM</cp:lastModifiedBy>
  <cp:revision>22</cp:revision>
  <dcterms:created xsi:type="dcterms:W3CDTF">2020-11-01T05:29:24Z</dcterms:created>
  <dcterms:modified xsi:type="dcterms:W3CDTF">2020-11-01T14:18:55Z</dcterms:modified>
</cp:coreProperties>
</file>

<file path=docProps/thumbnail.jpeg>
</file>